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72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44" r:id="rId56"/>
    <p:sldId id="642" r:id="rId57"/>
    <p:sldId id="321" r:id="rId58"/>
    <p:sldId id="322" r:id="rId59"/>
    <p:sldId id="324" r:id="rId60"/>
    <p:sldId id="330" r:id="rId61"/>
    <p:sldId id="326" r:id="rId62"/>
    <p:sldId id="327" r:id="rId63"/>
    <p:sldId id="341" r:id="rId64"/>
    <p:sldId id="331" r:id="rId65"/>
    <p:sldId id="338" r:id="rId66"/>
    <p:sldId id="339" r:id="rId67"/>
    <p:sldId id="337" r:id="rId68"/>
    <p:sldId id="325" r:id="rId69"/>
    <p:sldId id="260" r:id="rId70"/>
    <p:sldId id="258" r:id="rId71"/>
  </p:sldIdLst>
  <p:sldSz cx="12192000" cy="6858000"/>
  <p:notesSz cx="6858000" cy="9144000"/>
  <p:custDataLst>
    <p:tags r:id="rId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7" Type="http://schemas.openxmlformats.org/officeDocument/2006/relationships/tags" Target="tags/tag1.xml"/><Relationship Id="rId76" Type="http://schemas.openxmlformats.org/officeDocument/2006/relationships/commentAuthors" Target="commentAuthors.xml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handoutMaster" Target="handoutMasters/handoutMaster1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1.png"/><Relationship Id="rId3" Type="http://schemas.openxmlformats.org/officeDocument/2006/relationships/image" Target="../media/image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ea typeface="+mj-ea"/>
              <a:cs typeface="+mj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ea typeface="+mj-ea"/>
              <a:cs typeface="+mj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ea"/>
                <a:sym typeface="Calibri" panose="020F0502020204030204"/>
              </a:rPr>
              <a:t>、</a:t>
            </a:r>
            <a:r>
              <a:rPr lang="zh-CN" altLang="en-US" sz="21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ea typeface="+mj-ea"/>
              <a:cs typeface="+mj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ea typeface="+mj-ea"/>
              <a:cs typeface="+mj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ea typeface="+mj-ea"/>
              <a:cs typeface="+mj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ea typeface="+mj-ea"/>
                <a:cs typeface="+mj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ea typeface="+mj-ea"/>
              <a:cs typeface="+mj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到了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ant-design-vue1.3.4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</a:t>
            </a:r>
            <a:r>
              <a:rPr lang="zh-CN" sz="2400" b="1" dirty="0" smtClean="0">
                <a:ea typeface="宋体" pitchFamily="2" charset="-122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import {Alert} from 'ant-design-vue'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给转换为var 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 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= require('ant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/lib/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');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因为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ant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/lib/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里面是只有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相关的逻辑，并没有依赖其他无关的东西（比如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modal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之类的组件），因此最终打包就能实现只打包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ant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/lib/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里的代码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：其实这个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组件其实的入口文件其实可以理解为就是导出了AlertProps和Alert这两个对象</a:t>
            </a:r>
            <a:endParaRPr lang="en-US" altLang="zh-CN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是一个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插件，那么是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就好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8381</Words>
  <Application>WPS 演示</Application>
  <PresentationFormat>宽屏</PresentationFormat>
  <Paragraphs>520</Paragraphs>
  <Slides>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83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394</cp:revision>
  <dcterms:created xsi:type="dcterms:W3CDTF">2023-02-12T15:21:17Z</dcterms:created>
  <dcterms:modified xsi:type="dcterms:W3CDTF">2023-02-12T15:21:17Z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7E4DA544396A598DD9CDE86332997E5A_43</vt:lpwstr>
  </property>
  <property fmtid="{D5CDD505-2E9C-101B-9397-08002B2CF9AE}" pid="3" name="KSOProductBuildVer">
    <vt:lpwstr>2052-5.2.0.7734</vt:lpwstr>
  </property>
</Properties>
</file>